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764" y="-12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0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65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2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4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44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5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1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7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3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2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8E3E3-171C-4888-8228-2D2A13046B37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7BE85-0C2D-404C-A523-E25CD47C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36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981200"/>
            <a:ext cx="8458200" cy="4495800"/>
          </a:xfrm>
        </p:spPr>
        <p:txBody>
          <a:bodyPr/>
          <a:lstStyle/>
          <a:p>
            <a:r>
              <a:rPr lang="zh-TW" altLang="en-US" sz="4400" b="1" u="sng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在花園</a:t>
            </a:r>
            <a:r>
              <a:rPr lang="zh-TW" altLang="en-US" sz="4400" b="1" u="sng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裡</a:t>
            </a:r>
            <a:endParaRPr lang="en-US" altLang="zh-TW" sz="4400" b="1" u="sng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1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獨自徘徊在花園裡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玫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瑰花尙有晶瑩朝露；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忽有溫柔聲傳入我耳中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乃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是神子主耶穌。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dirty="0">
              <a:solidFill>
                <a:schemeClr val="bg1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620000" cy="3505200"/>
          </a:xfrm>
        </p:spPr>
        <p:txBody>
          <a:bodyPr>
            <a:normAutofit/>
          </a:bodyPr>
          <a:lstStyle/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祂與我同行又與我共話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我說我單屬於祂；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與主在園中心靈真快樂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無人曾經歷過。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19400"/>
            <a:ext cx="7620000" cy="3581400"/>
          </a:xfrm>
        </p:spPr>
        <p:txBody>
          <a:bodyPr>
            <a:normAutofit/>
          </a:bodyPr>
          <a:lstStyle/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我主慈聲何等甜蜜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小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雀鳥停歌屏息傾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聽</a:t>
            </a:r>
            <a:r>
              <a:rPr lang="zh-TW" altLang="en-US" sz="44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；</a:t>
            </a:r>
            <a:endParaRPr lang="en-US" altLang="zh-TW" sz="4400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主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使我聽見天上美妙音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教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我心快樂甦醒。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4400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6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620000" cy="3505200"/>
          </a:xfrm>
        </p:spPr>
        <p:txBody>
          <a:bodyPr>
            <a:normAutofit/>
          </a:bodyPr>
          <a:lstStyle/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祂與我同行又與我共話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我說我單屬於祂；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與主在園中心靈真快樂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無人曾經歷過。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7620000" cy="3581400"/>
          </a:xfrm>
        </p:spPr>
        <p:txBody>
          <a:bodyPr>
            <a:normAutofit/>
          </a:bodyPr>
          <a:lstStyle/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雖然暮色籠罩大地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仍然不捨離祂而去，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主卻請我走去廣傳佳音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祂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慈愛聲永不離。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620000" cy="3505200"/>
          </a:xfrm>
        </p:spPr>
        <p:txBody>
          <a:bodyPr>
            <a:normAutofit/>
          </a:bodyPr>
          <a:lstStyle/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祂與我同行又與我共話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我說我單屬於祂；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與主在園中心靈真快樂</a:t>
            </a:r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，</a:t>
            </a:r>
            <a:endParaRPr lang="en-US" altLang="zh-TW" sz="4400" b="1" dirty="0" smtClean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r>
              <a:rPr lang="zh-TW" altLang="en-US" sz="44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前</a:t>
            </a:r>
            <a:r>
              <a:rPr lang="zh-TW" altLang="en-US" sz="44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無人曾經歷過。</a:t>
            </a:r>
            <a:endParaRPr lang="en-US" sz="4400" b="1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2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Grace</cp:lastModifiedBy>
  <cp:revision>5</cp:revision>
  <dcterms:created xsi:type="dcterms:W3CDTF">2017-07-26T07:43:26Z</dcterms:created>
  <dcterms:modified xsi:type="dcterms:W3CDTF">2017-07-26T14:10:06Z</dcterms:modified>
</cp:coreProperties>
</file>